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notesSlides/notesSlide4.xml" ContentType="application/vnd.openxmlformats-officedocument.presentationml.notesSlide+xml"/>
  <Override PartName="/ppt/media/image3.jpg" ContentType="image/jpg"/>
  <Override PartName="/ppt/notesSlides/notesSlide5.xml" ContentType="application/vnd.openxmlformats-officedocument.presentationml.notesSlide+xml"/>
  <Override PartName="/ppt/media/image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1" autoAdjust="0"/>
  </p:normalViewPr>
  <p:slideViewPr>
    <p:cSldViewPr snapToGrid="0">
      <p:cViewPr varScale="1">
        <p:scale>
          <a:sx n="96" d="100"/>
          <a:sy n="96" d="100"/>
        </p:scale>
        <p:origin x="111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这里有图</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黑体 Std R" panose="020B0400000000000000" pitchFamily="34" charset="-122"/>
                <a:ea typeface="Adobe 黑体 Std R" panose="020B0400000000000000" pitchFamily="34" charset="-122"/>
              </a:rPr>
              <a:t>基于智能</a:t>
            </a:r>
            <a:r>
              <a:rPr lang="zh-CN" altLang="en-US" sz="2000" dirty="0" smtClean="0">
                <a:latin typeface="Adobe 黑体 Std R" panose="020B0400000000000000" pitchFamily="34" charset="-122"/>
                <a:ea typeface="Adobe 黑体 Std R" panose="020B0400000000000000" pitchFamily="34" charset="-122"/>
              </a:rPr>
              <a:t>手机</a:t>
            </a:r>
            <a:r>
              <a:rPr lang="zh-CN" altLang="en-US" sz="2000" dirty="0">
                <a:latin typeface="Adobe 黑体 Std R" panose="020B0400000000000000" pitchFamily="34" charset="-122"/>
                <a:ea typeface="Adobe 黑体 Std R" panose="020B0400000000000000" pitchFamily="34" charset="-122"/>
              </a:rPr>
              <a:t>的</a:t>
            </a:r>
            <a:r>
              <a:rPr lang="zh-CN" altLang="en-US" sz="2000" dirty="0" smtClean="0">
                <a:latin typeface="Adobe 黑体 Std R" panose="020B0400000000000000" pitchFamily="34" charset="-122"/>
                <a:ea typeface="Adobe 黑体 Std R" panose="020B0400000000000000" pitchFamily="34" charset="-122"/>
              </a:rPr>
              <a:t>异构</a:t>
            </a:r>
            <a:r>
              <a:rPr lang="zh-CN" altLang="en-US" sz="2000" dirty="0" smtClean="0">
                <a:latin typeface="Adobe 黑体 Std R" panose="020B0400000000000000" pitchFamily="34" charset="-122"/>
                <a:ea typeface="Adobe 黑体 Std R" panose="020B0400000000000000" pitchFamily="34" charset="-122"/>
              </a:rPr>
              <a:t>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724" y="1768082"/>
            <a:ext cx="4535792" cy="3022728"/>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647" y="3840824"/>
            <a:ext cx="4023419" cy="268127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648" y="959192"/>
            <a:ext cx="4023419" cy="268127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131" y="1030738"/>
            <a:ext cx="8132769" cy="5419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039" y="1326921"/>
            <a:ext cx="9290322" cy="4622301"/>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501" y="1326921"/>
            <a:ext cx="5130799" cy="4924408"/>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53" y="4194313"/>
            <a:ext cx="6870353" cy="23749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061" y="1545238"/>
            <a:ext cx="5847567" cy="1307292"/>
          </a:xfrm>
          <a:prstGeom prst="rect">
            <a:avLst/>
          </a:prstGeom>
        </p:spPr>
      </p:pic>
      <p:sp>
        <p:nvSpPr>
          <p:cNvPr id="5" name="下箭头 4"/>
          <p:cNvSpPr/>
          <p:nvPr/>
        </p:nvSpPr>
        <p:spPr>
          <a:xfrm rot="18780970">
            <a:off x="6630077" y="2577609"/>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536214" y="1076325"/>
            <a:ext cx="4337733" cy="5093228"/>
          </a:xfrm>
          <a:prstGeom prst="rect">
            <a:avLst/>
          </a:prstGeom>
        </p:spPr>
      </p:pic>
      <p:sp>
        <p:nvSpPr>
          <p:cNvPr id="8" name="下箭头 7"/>
          <p:cNvSpPr/>
          <p:nvPr/>
        </p:nvSpPr>
        <p:spPr>
          <a:xfrm rot="3921000">
            <a:off x="6437596" y="3298004"/>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675" y="1232677"/>
            <a:ext cx="5131825" cy="2402533"/>
          </a:xfrm>
          <a:prstGeom prst="rect">
            <a:avLst/>
          </a:prstGeom>
        </p:spPr>
      </p:pic>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8099" y="3905862"/>
            <a:ext cx="6651001" cy="2584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193" y="1490108"/>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7" y="1490108"/>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139" y="1490108"/>
            <a:ext cx="2413239" cy="4290203"/>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52" y="2199816"/>
            <a:ext cx="10091919" cy="3183492"/>
          </a:xfrm>
          <a:prstGeom prst="rect">
            <a:avLst/>
          </a:prstGeom>
        </p:spPr>
      </p:pic>
      <p:sp>
        <p:nvSpPr>
          <p:cNvPr id="9" name="文本框 8"/>
          <p:cNvSpPr txBox="1"/>
          <p:nvPr/>
        </p:nvSpPr>
        <p:spPr>
          <a:xfrm>
            <a:off x="1935921" y="5897074"/>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378174" y="5941560"/>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773500" y="5941560"/>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209801"/>
            <a:ext cx="6100562" cy="22606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901" y="441907"/>
            <a:ext cx="5435600" cy="227285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8900" y="4203274"/>
            <a:ext cx="5435600" cy="2276523"/>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10854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774579" y="2116719"/>
            <a:ext cx="4522977" cy="2178000"/>
          </a:xfrm>
          <a:prstGeom prst="rect">
            <a:avLst/>
          </a:prstGeom>
        </p:spPr>
      </p:pic>
      <p:pic>
        <p:nvPicPr>
          <p:cNvPr id="5" name="图片 4"/>
          <p:cNvPicPr>
            <a:picLocks noChangeAspect="1"/>
          </p:cNvPicPr>
          <p:nvPr/>
        </p:nvPicPr>
        <p:blipFill>
          <a:blip r:embed="rId4"/>
          <a:stretch>
            <a:fillRect/>
          </a:stretch>
        </p:blipFill>
        <p:spPr>
          <a:xfrm>
            <a:off x="7132875" y="2116719"/>
            <a:ext cx="4686408" cy="2228400"/>
          </a:xfrm>
          <a:prstGeom prst="rect">
            <a:avLst/>
          </a:prstGeom>
        </p:spPr>
      </p:pic>
      <p:sp>
        <p:nvSpPr>
          <p:cNvPr id="6" name="右箭头 5"/>
          <p:cNvSpPr/>
          <p:nvPr/>
        </p:nvSpPr>
        <p:spPr>
          <a:xfrm>
            <a:off x="5458239" y="2957871"/>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685361" y="4417573"/>
            <a:ext cx="6790718" cy="2253816"/>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3"/>
          <a:stretch>
            <a:fillRect/>
          </a:stretch>
        </p:blipFill>
        <p:spPr>
          <a:xfrm>
            <a:off x="288710" y="2076828"/>
            <a:ext cx="4967070" cy="2361600"/>
          </a:xfrm>
          <a:prstGeom prst="rect">
            <a:avLst/>
          </a:prstGeom>
        </p:spPr>
      </p:pic>
      <p:pic>
        <p:nvPicPr>
          <p:cNvPr id="10" name="图片 9"/>
          <p:cNvPicPr>
            <a:picLocks noChangeAspect="1"/>
          </p:cNvPicPr>
          <p:nvPr/>
        </p:nvPicPr>
        <p:blipFill>
          <a:blip r:embed="rId4"/>
          <a:stretch>
            <a:fillRect/>
          </a:stretch>
        </p:blipFill>
        <p:spPr>
          <a:xfrm>
            <a:off x="6577468" y="1964696"/>
            <a:ext cx="5302475" cy="2224800"/>
          </a:xfrm>
          <a:prstGeom prst="rect">
            <a:avLst/>
          </a:prstGeom>
        </p:spPr>
      </p:pic>
      <p:sp>
        <p:nvSpPr>
          <p:cNvPr id="11" name="右箭头 10"/>
          <p:cNvSpPr/>
          <p:nvPr/>
        </p:nvSpPr>
        <p:spPr>
          <a:xfrm>
            <a:off x="5623311" y="3036333"/>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700641" y="4382402"/>
            <a:ext cx="6790718" cy="2253816"/>
          </a:xfrm>
          <a:prstGeom prst="rect">
            <a:avLst/>
          </a:prstGeom>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5046" y="1239115"/>
            <a:ext cx="6901908" cy="2705548"/>
          </a:xfrm>
          <a:prstGeom prst="rect">
            <a:avLst/>
          </a:prstGeom>
        </p:spPr>
      </p:pic>
      <p:pic>
        <p:nvPicPr>
          <p:cNvPr id="4" name="图片 3"/>
          <p:cNvPicPr>
            <a:picLocks noChangeAspect="1"/>
          </p:cNvPicPr>
          <p:nvPr/>
        </p:nvPicPr>
        <p:blipFill>
          <a:blip r:embed="rId4"/>
          <a:stretch>
            <a:fillRect/>
          </a:stretch>
        </p:blipFill>
        <p:spPr>
          <a:xfrm>
            <a:off x="3292519" y="4391552"/>
            <a:ext cx="4811830" cy="2177616"/>
          </a:xfrm>
          <a:prstGeom prst="rect">
            <a:avLst/>
          </a:prstGeom>
        </p:spPr>
      </p:pic>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现在先进的压力计、光传感器、指纹传感器、心率传感器等。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2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2781327" cy="2869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775646" y="3833658"/>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577942" y="3916484"/>
            <a:ext cx="576064" cy="565246"/>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733115" y="2065703"/>
            <a:ext cx="699119" cy="54084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2601</TotalTime>
  <Words>2518</Words>
  <Application>Microsoft Office PowerPoint</Application>
  <PresentationFormat>宽屏</PresentationFormat>
  <Paragraphs>220</Paragraphs>
  <Slides>38</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Adobe 黑体 Std R</vt:lpstr>
      <vt:lpstr>Adobe 楷体 Std R</vt:lpstr>
      <vt:lpstr>等线</vt:lpstr>
      <vt:lpstr>等线 Light</vt:lpstr>
      <vt:lpstr>楷体</vt:lpstr>
      <vt:lpstr>微软雅黑</vt:lpstr>
      <vt:lpstr>Arial</vt:lpstr>
      <vt:lpstr>Lucida Sans Unicode</vt:lpstr>
      <vt:lpstr>Times New Roman</vt:lpstr>
      <vt:lpstr>Verdana</vt:lpstr>
      <vt:lpstr>Wingdings</vt:lpstr>
      <vt:lpstr>Office 主题​​</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114</cp:revision>
  <dcterms:created xsi:type="dcterms:W3CDTF">2016-10-17T01:02:44Z</dcterms:created>
  <dcterms:modified xsi:type="dcterms:W3CDTF">2016-12-02T10:52:33Z</dcterms:modified>
</cp:coreProperties>
</file>